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mao\Downloads\betkhoven_-_allegretto_(zaycev.net).mp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mao\Downloads\zvuki_prirody_-_relaksiruyushchaya_muzyka_(zaycev.net)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mao\Downloads\zvuki_prirody_-_relaksiruyushchaya_muzyka_(zaycev.net).mp3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1714478"/>
            <a:ext cx="6172200" cy="10664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Занятие для педагогов ДОУ с элементами тренинга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57356" y="2786058"/>
            <a:ext cx="6600844" cy="358886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Принципы взаимодействия с педагогами по профилактике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синдрома эмоционального выгорания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Ведущий: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Колтыгина Юлия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Сергеевна, педагог-психолог МБДОУ «Благовещенский детский сад «Светлячок»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svet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1247776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1914" y="25922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Муниципальное бюджетное дошкольное образовательное учреждение "Благовещенский детский сад "Светлячок" Благовещенского района Алтайского края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29552" cy="1714512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Креативная совместная деятельность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«Дерево желаний»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5786462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дерево же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071678"/>
            <a:ext cx="6113136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betkhoven_-_allegrett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ле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7453752" cy="3958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72296" cy="642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accent3"/>
                </a:solidFill>
              </a:rPr>
              <a:t>Упражнение “дом моей души”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4786322"/>
            <a:ext cx="7458100" cy="20716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Закройте глаза... Представьте, что вы отправились … в место, которое Вам особенно </a:t>
            </a:r>
            <a:r>
              <a:rPr lang="ru-RU" dirty="0" err="1" smtClean="0">
                <a:solidFill>
                  <a:schemeClr val="accent3"/>
                </a:solidFill>
              </a:rPr>
              <a:t>дОрого</a:t>
            </a:r>
            <a:r>
              <a:rPr lang="ru-RU" dirty="0" smtClean="0">
                <a:solidFill>
                  <a:schemeClr val="accent3"/>
                </a:solidFill>
              </a:rPr>
              <a:t>… Вам там комфортно, легко и свободно. Оглянитесь по сторонам- вокруг могут быть люди, которых вы хотите видеть, или никого нет (как Вам лучше). И вдруг, Вы видите дом, знакомый с детства или кот. хотелось бы иметь (на выбор)…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" name="zvuki_prirody_-_relaksiruyushchaya_muzyk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1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ворец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8145133" cy="56653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172200" cy="9620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Продолжение медитации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142984"/>
            <a:ext cx="7100910" cy="52864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Представьте, что вы идете по дому и находите для себя то, что вы хотите...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Все то, что вы нашли для себя в этом прекрасном доме, остается с Вами, и Вы возьмете это с собой, когда будете возвращаться. А сейчас сделайте глубокий вдох... и выдох. Возьмите с собой все то – хорошее, что было с Вами. И потихоньку открывая глаза, возвращайтесь к нам.</a:t>
            </a:r>
          </a:p>
          <a:p>
            <a:endParaRPr lang="ru-RU" dirty="0"/>
          </a:p>
        </p:txBody>
      </p:sp>
      <p:pic>
        <p:nvPicPr>
          <p:cNvPr id="5" name="zvuki_prirody_-_relaksiruyushchaya_muzyk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formation_items_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14554" cy="22145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429420" cy="1714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Упражнение “Звуковая гимнастика”.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1714488"/>
            <a:ext cx="6243654" cy="1857388"/>
          </a:xfrm>
        </p:spPr>
        <p:txBody>
          <a:bodyPr>
            <a:normAutofit/>
          </a:bodyPr>
          <a:lstStyle/>
          <a:p>
            <a:pPr algn="ctr"/>
            <a:r>
              <a:rPr lang="ru-RU" sz="2000" u="sng" dirty="0" smtClean="0"/>
              <a:t>Правила применения:</a:t>
            </a:r>
          </a:p>
          <a:p>
            <a:pPr algn="ctr"/>
            <a:r>
              <a:rPr lang="ru-RU" sz="2000" dirty="0" smtClean="0"/>
              <a:t> спокойное, расслабленное состояние, стоя, с выпрямленной спиной.</a:t>
            </a:r>
          </a:p>
          <a:p>
            <a:pPr algn="ctr"/>
            <a:r>
              <a:rPr lang="ru-RU" sz="2000" dirty="0" smtClean="0"/>
              <a:t> Сначала делаем глубокий вдох носом, а на выдохе громко и энергично произносим звук.</a:t>
            </a:r>
            <a:endParaRPr lang="ru-RU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14480" y="3849210"/>
            <a:ext cx="68580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– воздействует благотворно на весь организм;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– воздействует на щитовидную железу;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– воздействует на мозг, глаза, нос, уши;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– воздействует на сердце, легкие;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– воздействует на органы, расположенные в области живота;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– воздействует на работу всего организма;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 – помогает очищению организма;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 – помогает повысить настроение.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 зеркала 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785794"/>
            <a:ext cx="4035429" cy="275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072362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Самоподдерживающий приём: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3786190"/>
            <a:ext cx="7000924" cy="2500330"/>
          </a:xfrm>
          <a:blipFill dpi="0" rotWithShape="1">
            <a:blip r:embed="rId3">
              <a:alphaModFix amt="14000"/>
              <a:lum bright="19000" contrast="16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contourW="12700">
            <a:contourClr>
              <a:schemeClr val="bg2"/>
            </a:contourClr>
          </a:sp3d>
        </p:spPr>
        <p:txBody>
          <a:bodyPr>
            <a:noAutofit/>
            <a:flatTx/>
          </a:bodyPr>
          <a:lstStyle/>
          <a:p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день перед зеркалом говорите себе не менее 3 раз: «Я, конечно, не совершенство, но достаточно хороша!» </a:t>
            </a:r>
          </a:p>
          <a:p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улыбнитесь себе!</a:t>
            </a:r>
            <a:endParaRPr lang="ru-RU" sz="2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ст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143248"/>
            <a:ext cx="3738573" cy="3548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29618" cy="10715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</a:t>
            </a:r>
            <a:r>
              <a:rPr lang="ru-RU" sz="3600" dirty="0" smtClean="0"/>
              <a:t>Психотехника «Ластик».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285860"/>
            <a:ext cx="6172200" cy="32147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Сядьте и расслабьтесь. Закройте глаза. Представьте перед собой чистый лист бумаги. Карандаши, ластик. Мысленно нарисуйте на листе негативную ситуацию, которую необходимо забыть. Это может быть реальная картинка, образная ассоциация, символ и т. д. Мысленно возьмите ластик и начинайте последовательно «стирать» с листа бумаги представленную ситуацию. «Стирайте» до тех пор, пока картинка не исчезнет с листа. Откройте глаза.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500858" cy="1000132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Рекомендации педагогам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1857364"/>
            <a:ext cx="6457968" cy="40719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Введите разумный баланс в свою жизнь: семья, работа, отдых, любимые дела.</a:t>
            </a:r>
          </a:p>
          <a:p>
            <a:r>
              <a:rPr lang="ru-RU" sz="2000" dirty="0" smtClean="0"/>
              <a:t>- В событиях, явлениях, человеке ищите что-то положительное.</a:t>
            </a:r>
          </a:p>
          <a:p>
            <a:r>
              <a:rPr lang="ru-RU" sz="2000" dirty="0" smtClean="0"/>
              <a:t>- Каждый свой рабочий день мыслите позитивно. Держите себя в оптимистических рамках.</a:t>
            </a:r>
          </a:p>
          <a:p>
            <a:r>
              <a:rPr lang="ru-RU" sz="2000" dirty="0" smtClean="0"/>
              <a:t>- Успевайте жить! Не ждите светлого будущего, а наслаждайтесь имеющимся настоящим. Живите здесь и сейчас. Непременно планируйте на каждую неделю какое – то дело, которое принесёт вам радость.</a:t>
            </a:r>
          </a:p>
          <a:p>
            <a:endParaRPr lang="ru-RU" dirty="0"/>
          </a:p>
        </p:txBody>
      </p:sp>
      <p:pic>
        <p:nvPicPr>
          <p:cNvPr id="4" name="Рисунок 3" descr="svet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1104900" cy="14287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509868_spasibo_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503" y="357166"/>
            <a:ext cx="4373464" cy="4286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571604" y="4786322"/>
            <a:ext cx="68131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96204" cy="8572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u="sng" dirty="0" smtClean="0"/>
              <a:t>Цель:</a:t>
            </a:r>
            <a:r>
              <a:rPr lang="ru-RU" sz="2700" b="1" dirty="0" smtClean="0"/>
              <a:t> профилактика </a:t>
            </a:r>
            <a:r>
              <a:rPr lang="ru-RU" sz="2700" b="1" dirty="0" smtClean="0"/>
              <a:t>синдрома эмоционального выгорания</a:t>
            </a:r>
            <a:r>
              <a:rPr lang="ru-RU" sz="2700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829576" cy="51166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Задачи:</a:t>
            </a:r>
          </a:p>
          <a:p>
            <a:pPr lvl="0"/>
            <a:r>
              <a:rPr lang="ru-RU" dirty="0" smtClean="0"/>
              <a:t>определить своё отношение к профессии,</a:t>
            </a:r>
          </a:p>
          <a:p>
            <a:r>
              <a:rPr lang="ru-RU" dirty="0" smtClean="0"/>
              <a:t>актуализировать знания педагогов по саморегуляции эмоциональных состояний, </a:t>
            </a:r>
          </a:p>
          <a:p>
            <a:pPr lvl="0"/>
            <a:r>
              <a:rPr lang="ru-RU" dirty="0" smtClean="0"/>
              <a:t>познакомить с новыми приёмами и техниками антистрессовой защиты; </a:t>
            </a:r>
          </a:p>
          <a:p>
            <a:pPr lvl="0"/>
            <a:r>
              <a:rPr lang="ru-RU" dirty="0" smtClean="0"/>
              <a:t>сохранять психическое здоровье педагогов;</a:t>
            </a:r>
          </a:p>
          <a:p>
            <a:pPr lvl="0"/>
            <a:r>
              <a:rPr lang="ru-RU" dirty="0" smtClean="0"/>
              <a:t>активизировать знания педагогов по данной теме.</a:t>
            </a:r>
          </a:p>
          <a:p>
            <a:pPr>
              <a:buNone/>
            </a:pPr>
            <a:r>
              <a:rPr lang="ru-RU" sz="2000" b="1" dirty="0" smtClean="0"/>
              <a:t>Категория участников</a:t>
            </a:r>
            <a:r>
              <a:rPr lang="ru-RU" sz="2000" dirty="0" smtClean="0"/>
              <a:t>:  воспитатели ДОУ.</a:t>
            </a:r>
          </a:p>
          <a:p>
            <a:pPr>
              <a:buNone/>
            </a:pPr>
            <a:r>
              <a:rPr lang="ru-RU" sz="2000" b="1" dirty="0" smtClean="0"/>
              <a:t>Ведущий:</a:t>
            </a:r>
            <a:r>
              <a:rPr lang="ru-RU" sz="2000" dirty="0" smtClean="0"/>
              <a:t> педагог-психолог.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5728"/>
            <a:ext cx="6172200" cy="21431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План  семинара-практикума «Принципы взаимодействия с педагогами </a:t>
            </a:r>
            <a:br>
              <a:rPr lang="ru-RU" sz="2700" dirty="0" smtClean="0"/>
            </a:br>
            <a:r>
              <a:rPr lang="ru-RU" sz="2700" dirty="0" smtClean="0"/>
              <a:t>по профилактике </a:t>
            </a:r>
            <a:r>
              <a:rPr lang="ru-RU" sz="2700" dirty="0" smtClean="0"/>
              <a:t>синдрома эмоционального выгорания</a:t>
            </a:r>
            <a:r>
              <a:rPr lang="ru-RU" sz="2700" dirty="0" smtClean="0"/>
              <a:t>».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857364"/>
            <a:ext cx="6172200" cy="452438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Приветствие (знакомство).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Упражнение “Без маски”</a:t>
            </a:r>
            <a:br>
              <a:rPr lang="ru-RU" sz="2000" dirty="0" smtClean="0"/>
            </a:br>
            <a:r>
              <a:rPr lang="ru-RU" sz="2000" dirty="0" smtClean="0"/>
              <a:t>Упражнение «Гражданская оборона» </a:t>
            </a:r>
            <a:br>
              <a:rPr lang="ru-RU" sz="2000" dirty="0" smtClean="0"/>
            </a:br>
            <a:r>
              <a:rPr lang="ru-RU" sz="2000" dirty="0" smtClean="0"/>
              <a:t>Совместная креативная деятельность </a:t>
            </a:r>
            <a:br>
              <a:rPr lang="ru-RU" sz="2000" dirty="0" smtClean="0"/>
            </a:br>
            <a:r>
              <a:rPr lang="ru-RU" sz="2000" dirty="0" smtClean="0"/>
              <a:t>«Дерево желаний» </a:t>
            </a:r>
            <a:br>
              <a:rPr lang="ru-RU" sz="2000" dirty="0" smtClean="0"/>
            </a:br>
            <a:r>
              <a:rPr lang="ru-RU" sz="2000" dirty="0" smtClean="0"/>
              <a:t>Упражнение  “Дом моей души” (медитация)</a:t>
            </a:r>
            <a:br>
              <a:rPr lang="ru-RU" sz="2000" dirty="0" smtClean="0"/>
            </a:br>
            <a:r>
              <a:rPr lang="ru-RU" sz="2000" dirty="0" smtClean="0"/>
              <a:t>Упражнение “Звуковая гимнастика”</a:t>
            </a:r>
            <a:br>
              <a:rPr lang="ru-RU" sz="2000" dirty="0" smtClean="0"/>
            </a:br>
            <a:r>
              <a:rPr lang="ru-RU" sz="2000" dirty="0" smtClean="0"/>
              <a:t>Психотехника «Ластик»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Подведение итогов.</a:t>
            </a:r>
          </a:p>
          <a:p>
            <a:r>
              <a:rPr lang="ru-RU" sz="2000" dirty="0" smtClean="0"/>
              <a:t>Рефлексия занятия.</a:t>
            </a:r>
          </a:p>
          <a:p>
            <a:r>
              <a:rPr lang="ru-RU" sz="2000" dirty="0" smtClean="0"/>
              <a:t>Рекомендации педагогам.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и знакомятс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500570"/>
            <a:ext cx="3833970" cy="2357430"/>
          </a:xfrm>
          <a:prstGeom prst="rect">
            <a:avLst/>
          </a:prstGeom>
          <a:effectLst>
            <a:outerShdw blurRad="774700" dist="50800" dir="5400000" algn="ctr" rotWithShape="0">
              <a:schemeClr val="bg2">
                <a:alpha val="13000"/>
              </a:scheme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67600" cy="535782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Правила </a:t>
            </a:r>
            <a:r>
              <a:rPr lang="ru-RU" b="1" dirty="0" err="1" smtClean="0"/>
              <a:t>тренинговой</a:t>
            </a:r>
            <a:r>
              <a:rPr lang="ru-RU" b="1" dirty="0" smtClean="0"/>
              <a:t> группы:</a:t>
            </a:r>
            <a:br>
              <a:rPr lang="ru-RU" b="1" dirty="0" smtClean="0"/>
            </a:br>
            <a:r>
              <a:rPr lang="ru-RU" b="1" dirty="0" smtClean="0"/>
              <a:t>-работать активно, </a:t>
            </a:r>
            <a:br>
              <a:rPr lang="ru-RU" b="1" dirty="0" smtClean="0"/>
            </a:br>
            <a:r>
              <a:rPr lang="ru-RU" b="1" dirty="0" smtClean="0"/>
              <a:t> -говорить только от своего лица: “ Я думаю” </a:t>
            </a:r>
            <a:br>
              <a:rPr lang="ru-RU" b="1" dirty="0" smtClean="0"/>
            </a:br>
            <a:r>
              <a:rPr lang="ru-RU" b="1" dirty="0" smtClean="0"/>
              <a:t> -слушать друг друга внимательно.</a:t>
            </a:r>
            <a:br>
              <a:rPr lang="ru-RU" b="1" dirty="0" smtClean="0"/>
            </a:br>
            <a:r>
              <a:rPr lang="ru-RU" b="1" dirty="0" smtClean="0"/>
              <a:t> Принцип нашего занятия:</a:t>
            </a:r>
            <a:br>
              <a:rPr lang="ru-RU" b="1" dirty="0" smtClean="0"/>
            </a:br>
            <a:r>
              <a:rPr lang="ru-RU" b="1" dirty="0" smtClean="0"/>
              <a:t> “Расскажи мне, и я забуду,</a:t>
            </a:r>
            <a:br>
              <a:rPr lang="ru-RU" b="1" dirty="0" smtClean="0"/>
            </a:br>
            <a:r>
              <a:rPr lang="ru-RU" b="1" dirty="0" smtClean="0"/>
              <a:t> покажи мне и я запомню, </a:t>
            </a:r>
            <a:br>
              <a:rPr lang="ru-RU" b="1" dirty="0" smtClean="0"/>
            </a:br>
            <a:r>
              <a:rPr lang="ru-RU" b="1" dirty="0" smtClean="0"/>
              <a:t>дай мне действовать самому,</a:t>
            </a:r>
            <a:br>
              <a:rPr lang="ru-RU" b="1" dirty="0" smtClean="0"/>
            </a:br>
            <a:r>
              <a:rPr lang="ru-RU" b="1" dirty="0" smtClean="0"/>
              <a:t> и я пойму”.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10001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Приветствие (знакомство). </a:t>
            </a:r>
            <a:endParaRPr lang="ru-RU" sz="3600" dirty="0"/>
          </a:p>
        </p:txBody>
      </p:sp>
      <p:pic>
        <p:nvPicPr>
          <p:cNvPr id="3" name="Рисунок 2" descr="дав познак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373536"/>
            <a:ext cx="6643734" cy="50129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929150"/>
            <a:ext cx="2445452" cy="19288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Упражнение “Без маски”.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535292"/>
            <a:ext cx="7358114" cy="489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 мне нравится, когда люди, окружающие меня…»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«Мне очень трудно забыть, но я…»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«Чего мне иногда по – настоящему хочется, так это…»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«Мне бывает скучно, когда я…»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«Особенно  меня раздражает то, что я…»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«Мне особенно приятно, когда меня…»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«Иногда люди не понимают меня, потому что я…»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Верно, что я еще…»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«Думаю, что самое важное для меня…»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 последнее время в работе меня огорчало…»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«Мои друзья редко…»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«Я горжусь тем, что…»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«Моя сильная сторона в профессиональной деятельности…»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543824" cy="43577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Мини-тест </a:t>
            </a:r>
            <a:r>
              <a:rPr lang="ru-RU" sz="3200" dirty="0" smtClean="0">
                <a:solidFill>
                  <a:srgbClr val="00B050"/>
                </a:solidFill>
              </a:rPr>
              <a:t>:</a:t>
            </a:r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течение 10 сек. составьте список тех, о ком Вы заботитесь.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3741927"/>
            <a:ext cx="8643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забота- руки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85728"/>
            <a:ext cx="3219741" cy="2143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4857760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Через 10 сек.: «Поднимите руку те,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кто включил в этот список себя»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1722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Приёмы и техники антистрессовой защиты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071678"/>
            <a:ext cx="6429404" cy="4429156"/>
          </a:xfrm>
        </p:spPr>
        <p:txBody>
          <a:bodyPr>
            <a:normAutofit/>
          </a:bodyPr>
          <a:lstStyle/>
          <a:p>
            <a:r>
              <a:rPr lang="ru-RU" b="0" dirty="0" smtClean="0"/>
              <a:t>Природа человека такова, что он стремится к комфорту, устранению неприятных ощущений. Это естественные способы регуляции, которые включаются сами собой, спонтанно, помимо сознания человека. </a:t>
            </a:r>
          </a:p>
          <a:p>
            <a:r>
              <a:rPr lang="ru-RU" u="sng" dirty="0" smtClean="0"/>
              <a:t>Это: </a:t>
            </a:r>
            <a:r>
              <a:rPr lang="ru-RU" dirty="0" smtClean="0"/>
              <a:t> </a:t>
            </a:r>
            <a:r>
              <a:rPr lang="ru-RU" sz="2000" dirty="0" smtClean="0"/>
              <a:t>длительный сон,  вкусная еда, общение с природой и животными, смех, различные движения типа потягивания, зевание, мысленное обращение к высшим силам (Богу, Вселенной), вдыхание свежего воздуха, размышления о хорошем, приятном и т.п.  Но далеко не всегда этого достаточно. </a:t>
            </a:r>
          </a:p>
          <a:p>
            <a:r>
              <a:rPr lang="ru-RU" b="0" dirty="0" smtClean="0"/>
              <a:t>Универсального рецепта от «сгорания» нет, - всё зависит от психологических особенностей человека.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6643734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Упражнение «Гражданская оборона»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200" b="1" dirty="0" smtClean="0"/>
              <a:t>(групповая сплочённость, снижение психоэмоционального напряжения).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857488" y="2143116"/>
            <a:ext cx="3429024" cy="714380"/>
          </a:xfrm>
        </p:spPr>
        <p:txBody>
          <a:bodyPr/>
          <a:lstStyle/>
          <a:p>
            <a:r>
              <a:rPr lang="ru-RU" sz="2400" dirty="0" smtClean="0"/>
              <a:t>Внимание!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7356" y="285749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нас напали пещерные львы (голодные волки)!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342900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Нас мучают угрызения совести!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400050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 одолело эмоциональное напряжение!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464344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 настиг стресс!</a:t>
            </a:r>
            <a:endParaRPr lang="ru-RU" dirty="0"/>
          </a:p>
        </p:txBody>
      </p:sp>
      <p:pic>
        <p:nvPicPr>
          <p:cNvPr id="8" name="Рисунок 7" descr="zabota-руки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5072074"/>
            <a:ext cx="235745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  <p:bldP spid="5" grpId="1"/>
      <p:bldP spid="6" grpId="1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795</Words>
  <Application>Microsoft Office PowerPoint</Application>
  <PresentationFormat>Экран (4:3)</PresentationFormat>
  <Paragraphs>80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Занятие для педагогов ДОУ с элементами тренинга</vt:lpstr>
      <vt:lpstr> Цель: профилактика синдрома эмоционального выгорания.</vt:lpstr>
      <vt:lpstr>План  семинара-практикума «Принципы взаимодействия с педагогами  по профилактике синдрома эмоционального выгорания».  </vt:lpstr>
      <vt:lpstr>Правила тренинговой группы: -работать активно,   -говорить только от своего лица: “ Я думаю”   -слушать друг друга внимательно.  Принцип нашего занятия:  “Расскажи мне, и я забуду,  покажи мне и я запомню,  дай мне действовать самому,  и я пойму”.   </vt:lpstr>
      <vt:lpstr>Приветствие (знакомство). </vt:lpstr>
      <vt:lpstr>Упражнение “Без маски”.</vt:lpstr>
      <vt:lpstr>Мини-тест :   в течение 10 сек. составьте список тех, о ком Вы заботитесь.  </vt:lpstr>
      <vt:lpstr>  Приёмы и техники антистрессовой защиты. </vt:lpstr>
      <vt:lpstr>  Упражнение «Гражданская оборона»  (групповая сплочённость, снижение психоэмоционального напряжения). </vt:lpstr>
      <vt:lpstr>Креативная совместная деятельность  «Дерево желаний»</vt:lpstr>
      <vt:lpstr> Упражнение “дом моей души” </vt:lpstr>
      <vt:lpstr>Продолжение медитации</vt:lpstr>
      <vt:lpstr>Упражнение “Звуковая гимнастика”.</vt:lpstr>
      <vt:lpstr>Самоподдерживающий приём: </vt:lpstr>
      <vt:lpstr>           Психотехника «Ластик». </vt:lpstr>
      <vt:lpstr>Рекомендации педагогам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для педагогов ДОУ с элементами тренинга</dc:title>
  <dc:creator>mao</dc:creator>
  <cp:lastModifiedBy>САД</cp:lastModifiedBy>
  <cp:revision>38</cp:revision>
  <dcterms:created xsi:type="dcterms:W3CDTF">2016-10-16T04:36:51Z</dcterms:created>
  <dcterms:modified xsi:type="dcterms:W3CDTF">2006-12-31T21:24:49Z</dcterms:modified>
</cp:coreProperties>
</file>