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" y="-64034"/>
            <a:ext cx="9144000" cy="7043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4" y="117087"/>
            <a:ext cx="2265138" cy="32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" y="-64034"/>
            <a:ext cx="2288259" cy="3618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7" y="39555"/>
            <a:ext cx="2488118" cy="3686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55" y="39555"/>
            <a:ext cx="2412985" cy="3623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494" y="2284106"/>
            <a:ext cx="196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Дубяга Виктор Николаевич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2224" y="2304502"/>
            <a:ext cx="232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 Black" panose="020B0A04020102020204" pitchFamily="34" charset="0"/>
              </a:rPr>
              <a:t>Гайкалов</a:t>
            </a:r>
            <a:endParaRPr lang="ru-RU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Павел Владимирович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952" y="2444523"/>
            <a:ext cx="2056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 Black" panose="020B0A04020102020204" pitchFamily="34" charset="0"/>
              </a:rPr>
              <a:t>Копысов</a:t>
            </a:r>
            <a:r>
              <a:rPr lang="ru-RU" b="1" dirty="0" smtClean="0">
                <a:latin typeface="Arial Black" panose="020B0A04020102020204" pitchFamily="34" charset="0"/>
              </a:rPr>
              <a:t> Анатолий Фёдорович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8341" y="1981337"/>
            <a:ext cx="179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Якунин Сергей Васильевич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69" y="3382593"/>
            <a:ext cx="2629755" cy="3594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" y="3909249"/>
            <a:ext cx="2112870" cy="310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62605" y="4334457"/>
            <a:ext cx="189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Ковшаров Алексей Иванович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087" y="3227832"/>
            <a:ext cx="803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Фотовыставка МБДОУ Б –детского сада «Светлячок»: «Для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меня всегда герой - самый лучший папа мой»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8222" y="4280298"/>
            <a:ext cx="208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Блинов Анатолий </a:t>
            </a:r>
            <a:r>
              <a:rPr lang="ru-RU" dirty="0">
                <a:latin typeface="Arial Black" panose="020B0A04020102020204" pitchFamily="34" charset="0"/>
              </a:rPr>
              <a:t>М</a:t>
            </a:r>
            <a:r>
              <a:rPr lang="ru-RU" dirty="0" smtClean="0">
                <a:latin typeface="Arial Black" panose="020B0A04020102020204" pitchFamily="34" charset="0"/>
              </a:rPr>
              <a:t>ихайлович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8" y="0"/>
            <a:ext cx="920729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25" y="0"/>
            <a:ext cx="3546840" cy="5012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8" y="2902918"/>
            <a:ext cx="5999115" cy="3955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" y="3087584"/>
            <a:ext cx="3958672" cy="3772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9866" y="531605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Яблоков Сергей Григорьевич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416" y="1290463"/>
            <a:ext cx="2125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Киреенко Игорь Николаевич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" y="886014"/>
            <a:ext cx="3059833" cy="2016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00" y="35796"/>
            <a:ext cx="2588597" cy="3675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330" y="3579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Фотовыставка МБДОУ Б –детского сада «Светлячок»: «Для меня всегда герой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самый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лучший папа мой»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866" y="2533586"/>
            <a:ext cx="469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Лысков</a:t>
            </a:r>
            <a:r>
              <a:rPr lang="ru-RU" dirty="0" smtClean="0">
                <a:latin typeface="Arial Black" panose="020B0A04020102020204" pitchFamily="34" charset="0"/>
              </a:rPr>
              <a:t> Дмитрий Васильевич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35" y="2718252"/>
            <a:ext cx="4875664" cy="4139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677635" y="570445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 Black" panose="020B0A04020102020204" pitchFamily="34" charset="0"/>
              </a:rPr>
              <a:t>Машнин</a:t>
            </a:r>
            <a:r>
              <a:rPr lang="ru-RU" dirty="0" smtClean="0">
                <a:latin typeface="Arial Black" panose="020B0A04020102020204" pitchFamily="34" charset="0"/>
              </a:rPr>
              <a:t> Александр Владимирович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59"/>
            <a:ext cx="9144000" cy="5757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2281"/>
            <a:ext cx="3275913" cy="352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2" y="550459"/>
            <a:ext cx="3681226" cy="5603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71211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Гаман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Артем Евгеньевич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565767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Лопатин Алексей Петрович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0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249"/>
            <a:ext cx="9144000" cy="66412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98" y="0"/>
            <a:ext cx="3484802" cy="4754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310"/>
            <a:ext cx="3642047" cy="2461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4007719"/>
            <a:ext cx="4482244" cy="2969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48" y="4328646"/>
            <a:ext cx="3845707" cy="256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7"/>
            <a:ext cx="4462286" cy="2921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3367" y="6486853"/>
            <a:ext cx="54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Тарола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Руслан Юрьевич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386607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Слюсарев Станислав Михайлович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35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Фотовыставка МБДОУ Б –детского сада «Светлячок»: «Для меня всегда герой - самый лучший папа мой»</a:t>
            </a:r>
          </a:p>
        </p:txBody>
      </p:sp>
    </p:spTree>
    <p:extLst>
      <p:ext uri="{BB962C8B-B14F-4D97-AF65-F5344CB8AC3E}">
        <p14:creationId xmlns:p14="http://schemas.microsoft.com/office/powerpoint/2010/main" val="15563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8244408" cy="618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05" y="393305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 уважением к Вам </a:t>
            </a:r>
          </a:p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воспитанники, педагоги и все сотрудники детского сада       «Светлячок»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119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Сад</cp:lastModifiedBy>
  <cp:revision>19</cp:revision>
  <dcterms:created xsi:type="dcterms:W3CDTF">2017-01-26T09:58:25Z</dcterms:created>
  <dcterms:modified xsi:type="dcterms:W3CDTF">2017-02-21T03:37:00Z</dcterms:modified>
</cp:coreProperties>
</file>